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m4a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70" r:id="rId13"/>
    <p:sldId id="271" r:id="rId14"/>
    <p:sldId id="276" r:id="rId15"/>
    <p:sldId id="267" r:id="rId16"/>
    <p:sldId id="272" r:id="rId17"/>
    <p:sldId id="278" r:id="rId18"/>
    <p:sldId id="268" r:id="rId19"/>
    <p:sldId id="277" r:id="rId20"/>
    <p:sldId id="279" r:id="rId21"/>
    <p:sldId id="275" r:id="rId22"/>
    <p:sldId id="274" r:id="rId23"/>
    <p:sldId id="280" r:id="rId24"/>
    <p:sldId id="26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17" autoAdjust="0"/>
  </p:normalViewPr>
  <p:slideViewPr>
    <p:cSldViewPr snapToGrid="0" snapToObjects="1">
      <p:cViewPr varScale="1">
        <p:scale>
          <a:sx n="80" d="100"/>
          <a:sy n="80" d="100"/>
        </p:scale>
        <p:origin x="-22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AFC9D-743E-724C-A2EC-483F10116C06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CFE54-2B95-004D-8E1A-177198F3F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61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CFE54-2B95-004D-8E1A-177198F3FA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27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14-10-03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0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jpg"/><Relationship Id="rId5" Type="http://schemas.openxmlformats.org/officeDocument/2006/relationships/image" Target="../media/image45.jpg"/><Relationship Id="rId6" Type="http://schemas.openxmlformats.org/officeDocument/2006/relationships/image" Target="../media/image46.jpeg"/><Relationship Id="rId7" Type="http://schemas.openxmlformats.org/officeDocument/2006/relationships/image" Target="../media/image47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4" Type="http://schemas.openxmlformats.org/officeDocument/2006/relationships/image" Target="../media/image62.jp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0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Conservation Council of New Brunswick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Annual General Meeting 2013-14</a:t>
            </a:r>
            <a:endParaRPr lang="en-US" dirty="0"/>
          </a:p>
        </p:txBody>
      </p:sp>
      <p:pic>
        <p:nvPicPr>
          <p:cNvPr id="5" name="15 Rockin' In the Free Worl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5000">
        <p14:honeycomb/>
      </p:transition>
    </mc:Choice>
    <mc:Fallback xmlns="">
      <p:transition xmlns:p14="http://schemas.microsoft.com/office/powerpoint/2010/main" spd="slow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spect="1"/>
          </p:cNvSpPr>
          <p:nvPr>
            <p:ph type="title"/>
          </p:nvPr>
        </p:nvSpPr>
        <p:spPr>
          <a:xfrm>
            <a:off x="765182" y="79465"/>
            <a:ext cx="7732100" cy="1439991"/>
          </a:xfrm>
        </p:spPr>
        <p:txBody>
          <a:bodyPr/>
          <a:lstStyle/>
          <a:p>
            <a:r>
              <a:rPr lang="en-US" sz="3600" dirty="0" smtClean="0"/>
              <a:t>Protecting our province since 1969</a:t>
            </a:r>
            <a:endParaRPr lang="en-US" sz="3600" dirty="0"/>
          </a:p>
        </p:txBody>
      </p:sp>
      <p:pic>
        <p:nvPicPr>
          <p:cNvPr id="7" name="Content Placeholder 6" descr="Fall_fores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0" r="19410"/>
          <a:stretch>
            <a:fillRect/>
          </a:stretch>
        </p:blipFill>
        <p:spPr>
          <a:xfrm>
            <a:off x="765175" y="1785096"/>
            <a:ext cx="7612064" cy="4182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6256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xmlns:p14="http://schemas.microsoft.com/office/powerpoint/2010/main" spd="slow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471" y="2861374"/>
            <a:ext cx="7612063" cy="1362075"/>
          </a:xfrm>
        </p:spPr>
        <p:txBody>
          <a:bodyPr/>
          <a:lstStyle/>
          <a:p>
            <a:r>
              <a:rPr lang="en-US" dirty="0" smtClean="0"/>
              <a:t>A few of the things we’ve been up to this year…</a:t>
            </a:r>
            <a:endParaRPr lang="en-US" dirty="0"/>
          </a:p>
        </p:txBody>
      </p:sp>
      <p:pic>
        <p:nvPicPr>
          <p:cNvPr id="4" name="Picture 3" descr="Conservation-Counci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6619"/>
            <a:ext cx="3657600" cy="130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xmlns:p14="http://schemas.microsoft.com/office/powerpoint/2010/main" spd="med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gan on the nashwaa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8" y="402169"/>
            <a:ext cx="5259260" cy="3510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steph and alma on the nashwaak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677" y="1544497"/>
            <a:ext cx="3546763" cy="5313503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HeroicExtremeLeftFacing"/>
            <a:lightRig rig="threePt" dir="t"/>
          </a:scene3d>
        </p:spPr>
      </p:pic>
      <p:sp>
        <p:nvSpPr>
          <p:cNvPr id="4" name="TextBox 3"/>
          <p:cNvSpPr txBox="1"/>
          <p:nvPr/>
        </p:nvSpPr>
        <p:spPr>
          <a:xfrm>
            <a:off x="940172" y="4859425"/>
            <a:ext cx="3869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On the </a:t>
            </a:r>
            <a:r>
              <a:rPr lang="en-US" sz="3600" dirty="0" err="1" smtClean="0">
                <a:solidFill>
                  <a:schemeClr val="accent1"/>
                </a:solidFill>
              </a:rPr>
              <a:t>Nashwaak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5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-12-04 12.43.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954" y="317500"/>
            <a:ext cx="5718425" cy="3233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2013-11-25 19.00.04.jpeg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1" y="2476500"/>
            <a:ext cx="2845594" cy="3794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4794250" y="4699000"/>
            <a:ext cx="2651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About town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170876"/>
      </p:ext>
    </p:extLst>
  </p:cSld>
  <p:clrMapOvr>
    <a:masterClrMapping/>
  </p:clrMapOvr>
  <p:transition xmlns:p14="http://schemas.microsoft.com/office/powerpoint/2010/main" spd="slow" advClick="0" advTm="10000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-10-26 13.47.4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9" y="3159125"/>
            <a:ext cx="5974381" cy="337837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3" name="Picture 2" descr="ConserveForest-562x4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5" y="254000"/>
            <a:ext cx="3961208" cy="338323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4" name="Picture 3" descr="2013-12-03 14.08.3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9" t="-7829" r="33689" b="-1"/>
          <a:stretch/>
        </p:blipFill>
        <p:spPr>
          <a:xfrm>
            <a:off x="6659958" y="3637238"/>
            <a:ext cx="1791171" cy="29527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5" name="TextBox 4"/>
          <p:cNvSpPr txBox="1"/>
          <p:nvPr/>
        </p:nvSpPr>
        <p:spPr>
          <a:xfrm>
            <a:off x="523875" y="1222375"/>
            <a:ext cx="37607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8C000"/>
                </a:solidFill>
              </a:rPr>
              <a:t>In our communities</a:t>
            </a:r>
            <a:endParaRPr lang="en-US" sz="3200" dirty="0">
              <a:solidFill>
                <a:srgbClr val="F8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8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:blinds dir="vert"/>
      </p:transition>
    </mc:Choice>
    <mc:Fallback xmlns="">
      <p:transition xmlns:p14="http://schemas.microsoft.com/office/powerpoint/2010/main" spd="slow" advClick="0" advTm="1000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4-04-22 16.05.4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173369"/>
            <a:ext cx="5032374" cy="2845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98477" y="173369"/>
            <a:ext cx="3438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8C000"/>
                </a:solidFill>
              </a:rPr>
              <a:t>At Conserver House</a:t>
            </a:r>
            <a:endParaRPr lang="en-US" sz="2800" dirty="0">
              <a:solidFill>
                <a:srgbClr val="F8C000"/>
              </a:solidFill>
            </a:endParaRPr>
          </a:p>
        </p:txBody>
      </p:sp>
      <p:pic>
        <p:nvPicPr>
          <p:cNvPr id="5" name="Picture 4" descr="IMG_20141003_13593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7074" y="1720765"/>
            <a:ext cx="4764411" cy="3573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MG_20141003_14013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3139282"/>
            <a:ext cx="4746624" cy="3559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996617"/>
      </p:ext>
    </p:extLst>
  </p:cSld>
  <p:clrMapOvr>
    <a:masterClrMapping/>
  </p:clrMapOvr>
  <p:transition xmlns:p14="http://schemas.microsoft.com/office/powerpoint/2010/main" spd="slow" advClick="0" advTm="10000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64" y="127093"/>
            <a:ext cx="4206875" cy="1417638"/>
          </a:xfrm>
        </p:spPr>
        <p:txBody>
          <a:bodyPr/>
          <a:lstStyle/>
          <a:p>
            <a:r>
              <a:rPr lang="en-US" dirty="0" smtClean="0"/>
              <a:t>On the </a:t>
            </a:r>
            <a:br>
              <a:rPr lang="en-US" dirty="0" smtClean="0"/>
            </a:br>
            <a:r>
              <a:rPr lang="en-US" dirty="0" smtClean="0"/>
              <a:t>Bay of Fundy</a:t>
            </a:r>
            <a:endParaRPr lang="en-US" dirty="0"/>
          </a:p>
        </p:txBody>
      </p:sp>
      <p:pic>
        <p:nvPicPr>
          <p:cNvPr id="3" name="Picture 2" descr="100_266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25" y="127093"/>
            <a:ext cx="4392482" cy="33005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100_282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7" y="2109940"/>
            <a:ext cx="3804748" cy="2858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100_2909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11485" b="10991"/>
          <a:stretch/>
        </p:blipFill>
        <p:spPr>
          <a:xfrm>
            <a:off x="3905250" y="3559040"/>
            <a:ext cx="5090982" cy="3202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0635018"/>
      </p:ext>
    </p:extLst>
  </p:cSld>
  <p:clrMapOvr>
    <a:masterClrMapping/>
  </p:clrMapOvr>
  <p:transition xmlns:p14="http://schemas.microsoft.com/office/powerpoint/2010/main" spd="slow" advClick="0" advTm="10000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80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0" r="28250"/>
          <a:stretch/>
        </p:blipFill>
        <p:spPr>
          <a:xfrm>
            <a:off x="333375" y="366919"/>
            <a:ext cx="3556000" cy="4372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IMGP740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50" y="0"/>
            <a:ext cx="4476750" cy="6715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38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14:ripple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4" descr="SAM_1163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1" b="5941"/>
          <a:stretch>
            <a:fillRect/>
          </a:stretch>
        </p:blipFill>
        <p:spPr>
          <a:xfrm rot="284788">
            <a:off x="3738689" y="364072"/>
            <a:ext cx="4917206" cy="3250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AM_11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261">
            <a:off x="682624" y="2865944"/>
            <a:ext cx="4857750" cy="364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33468" y="1230957"/>
            <a:ext cx="2754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And on our waters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8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r"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>
            <a:r>
              <a:rPr lang="en-US" dirty="0" smtClean="0"/>
              <a:t>Children. Outside.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&amp;G at beaver pon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6" y="206375"/>
            <a:ext cx="4381500" cy="2921000"/>
          </a:xfrm>
          <a:prstGeom prst="rect">
            <a:avLst/>
          </a:prstGeom>
        </p:spPr>
      </p:pic>
      <p:pic>
        <p:nvPicPr>
          <p:cNvPr id="5" name="Picture 4" descr="CCNB9-Checking out the message centr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4" y="825500"/>
            <a:ext cx="2662767" cy="1997075"/>
          </a:xfrm>
          <a:prstGeom prst="rect">
            <a:avLst/>
          </a:prstGeom>
        </p:spPr>
      </p:pic>
      <p:pic>
        <p:nvPicPr>
          <p:cNvPr id="6" name="Picture 5" descr="CCNB10-Finding a messag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96" y="3409949"/>
            <a:ext cx="5430403" cy="313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5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0">
        <p14:glitter pattern="hexagon"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415925"/>
            <a:ext cx="3250360" cy="806450"/>
          </a:xfrm>
        </p:spPr>
        <p:txBody>
          <a:bodyPr/>
          <a:lstStyle/>
          <a:p>
            <a:r>
              <a:rPr lang="en-US" dirty="0" smtClean="0"/>
              <a:t>In the field</a:t>
            </a:r>
            <a:endParaRPr lang="en-US" dirty="0"/>
          </a:p>
        </p:txBody>
      </p:sp>
      <p:pic>
        <p:nvPicPr>
          <p:cNvPr id="5" name="Picture 4" descr="473abe64a9f1e6a9f89c906ebe66ccb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75" y="179387"/>
            <a:ext cx="3631694" cy="2863850"/>
          </a:xfrm>
          <a:prstGeom prst="rect">
            <a:avLst/>
          </a:prstGeom>
        </p:spPr>
      </p:pic>
      <p:pic>
        <p:nvPicPr>
          <p:cNvPr id="6" name="Picture 5" descr="dsc_00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381" y="1611312"/>
            <a:ext cx="3336925" cy="3336925"/>
          </a:xfrm>
          <a:prstGeom prst="rect">
            <a:avLst/>
          </a:prstGeom>
        </p:spPr>
      </p:pic>
      <p:pic>
        <p:nvPicPr>
          <p:cNvPr id="9" name="Picture 8" descr="sea-lice-499_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25" y="5164137"/>
            <a:ext cx="5476875" cy="1457325"/>
          </a:xfrm>
          <a:prstGeom prst="rect">
            <a:avLst/>
          </a:prstGeom>
        </p:spPr>
      </p:pic>
      <p:pic>
        <p:nvPicPr>
          <p:cNvPr id="10" name="Picture 9" descr="milewski-chart-49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0" y="3318090"/>
            <a:ext cx="3226594" cy="151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1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14:prism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media</a:t>
            </a:r>
            <a:endParaRPr lang="en-US" dirty="0"/>
          </a:p>
        </p:txBody>
      </p:sp>
      <p:pic>
        <p:nvPicPr>
          <p:cNvPr id="3" name="Picture 2" descr="jake-Ink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500" y="1719356"/>
            <a:ext cx="3810000" cy="494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kathyjones-630x4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288" y="4278315"/>
            <a:ext cx="3141837" cy="2381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pembinarespons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1719356"/>
            <a:ext cx="3673612" cy="2741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005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prism isContent="1" isInverted="1"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75" y="79468"/>
            <a:ext cx="4519612" cy="1417638"/>
          </a:xfrm>
        </p:spPr>
        <p:txBody>
          <a:bodyPr/>
          <a:lstStyle/>
          <a:p>
            <a:r>
              <a:rPr lang="en-US" dirty="0" smtClean="0"/>
              <a:t> Speaking out</a:t>
            </a:r>
            <a:endParaRPr lang="en-US" dirty="0"/>
          </a:p>
        </p:txBody>
      </p:sp>
      <p:pic>
        <p:nvPicPr>
          <p:cNvPr id="3" name="Picture 2" descr="lois-corbet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374" y="412750"/>
            <a:ext cx="4317249" cy="2432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nb-tracy-glynn-ccnb-l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3035300"/>
            <a:ext cx="6035229" cy="3397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7258946"/>
      </p:ext>
    </p:extLst>
  </p:cSld>
  <p:clrMapOvr>
    <a:masterClrMapping/>
  </p:clrMapOvr>
  <p:transition xmlns:p14="http://schemas.microsoft.com/office/powerpoint/2010/main" spd="slow" advClick="0" advTm="10000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525993"/>
            <a:ext cx="7612063" cy="1362075"/>
          </a:xfrm>
        </p:spPr>
        <p:txBody>
          <a:bodyPr/>
          <a:lstStyle/>
          <a:p>
            <a:r>
              <a:rPr lang="en-US" dirty="0" smtClean="0"/>
              <a:t>And on the ground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2014-07-23-16.50.3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49" y="4349750"/>
            <a:ext cx="3204068" cy="1811823"/>
          </a:xfrm>
          <a:prstGeom prst="rect">
            <a:avLst/>
          </a:prstGeom>
        </p:spPr>
      </p:pic>
      <p:pic>
        <p:nvPicPr>
          <p:cNvPr id="5" name="Picture 4" descr="buylocalwebsit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13"/>
          <a:stretch/>
        </p:blipFill>
        <p:spPr>
          <a:xfrm>
            <a:off x="2145418" y="149687"/>
            <a:ext cx="6654800" cy="1936750"/>
          </a:xfrm>
          <a:prstGeom prst="rect">
            <a:avLst/>
          </a:prstGeom>
        </p:spPr>
      </p:pic>
      <p:pic>
        <p:nvPicPr>
          <p:cNvPr id="6" name="Picture 5" descr="Ecoalertspring2014-368x48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8233">
            <a:off x="339436" y="1299367"/>
            <a:ext cx="1625703" cy="2120481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8" name="Picture 7" descr="Stump-Stickers_Eng-480x48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8784">
            <a:off x="7009274" y="2188472"/>
            <a:ext cx="1873250" cy="1873250"/>
          </a:xfrm>
          <a:prstGeom prst="rect">
            <a:avLst/>
          </a:prstGeom>
        </p:spPr>
      </p:pic>
      <p:pic>
        <p:nvPicPr>
          <p:cNvPr id="10" name="Picture 9" descr="exploreeconbbanner1.jpe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1" b="21681"/>
          <a:stretch/>
        </p:blipFill>
        <p:spPr>
          <a:xfrm>
            <a:off x="2219326" y="2246868"/>
            <a:ext cx="4639595" cy="1817132"/>
          </a:xfrm>
          <a:prstGeom prst="rect">
            <a:avLst/>
          </a:prstGeom>
        </p:spPr>
      </p:pic>
      <p:pic>
        <p:nvPicPr>
          <p:cNvPr id="12" name="Picture 11" descr="Election-Forest-card-ENG-3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188" y="4186020"/>
            <a:ext cx="4403030" cy="247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6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3000">
        <p14:doors dir="vert"/>
      </p:transition>
    </mc:Choice>
    <mc:Fallback xmlns="">
      <p:transition xmlns:p14="http://schemas.microsoft.com/office/powerpoint/2010/main" spd="slow" advClick="0" advTm="13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5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50"/>
                            </p:stCondLst>
                            <p:childTnLst>
                              <p:par>
                                <p:cTn id="2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5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5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50"/>
                            </p:stCondLst>
                            <p:childTnLst>
                              <p:par>
                                <p:cTn id="5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G_01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3150">
            <a:off x="3379460" y="352995"/>
            <a:ext cx="5320770" cy="3990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IMG_01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4242">
            <a:off x="476249" y="2464146"/>
            <a:ext cx="5191126" cy="3893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235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ferris dir="l"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own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74624"/>
            <a:ext cx="4502649" cy="5565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elevation_b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74" y="1111249"/>
            <a:ext cx="4299953" cy="5603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9891614"/>
      </p:ext>
    </p:extLst>
  </p:cSld>
  <p:clrMapOvr>
    <a:masterClrMapping/>
  </p:clrMapOvr>
  <p:transition xmlns:p14="http://schemas.microsoft.com/office/powerpoint/2010/main" spd="slow" advClick="0" advTm="10000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920750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Picture Placeholder 10" descr="Fiddlehead_harvest1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2" r="7241"/>
          <a:stretch/>
        </p:blipFill>
        <p:spPr>
          <a:xfrm rot="307655">
            <a:off x="4912487" y="3213504"/>
            <a:ext cx="3564372" cy="2881378"/>
          </a:xfrm>
        </p:spPr>
      </p:pic>
      <p:pic>
        <p:nvPicPr>
          <p:cNvPr id="10" name="Picture Placeholder 9" descr="Chaga_Tea_Joe_Gee-640x468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" b="2433"/>
          <a:stretch>
            <a:fillRect/>
          </a:stretch>
        </p:blipFill>
        <p:spPr/>
      </p:pic>
      <p:pic>
        <p:nvPicPr>
          <p:cNvPr id="12" name="Picture 11" descr="2013-10-12 13.42.1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46" y="500393"/>
            <a:ext cx="3250360" cy="5748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506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055" y="223479"/>
            <a:ext cx="3250360" cy="1092200"/>
          </a:xfrm>
        </p:spPr>
        <p:txBody>
          <a:bodyPr/>
          <a:lstStyle/>
          <a:p>
            <a:r>
              <a:rPr lang="en-US" dirty="0" smtClean="0"/>
              <a:t>In the street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cornhillprotest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5" r="21955"/>
          <a:stretch>
            <a:fillRect/>
          </a:stretch>
        </p:blipFill>
        <p:spPr>
          <a:xfrm rot="235760">
            <a:off x="644191" y="2630198"/>
            <a:ext cx="5640069" cy="3924323"/>
          </a:xfrm>
        </p:spPr>
      </p:pic>
      <p:pic>
        <p:nvPicPr>
          <p:cNvPr id="6" name="Picture Placeholder 5" descr="27545b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7" b="15217"/>
          <a:stretch>
            <a:fillRect/>
          </a:stretch>
        </p:blipFill>
        <p:spPr>
          <a:xfrm rot="154079">
            <a:off x="3667592" y="304552"/>
            <a:ext cx="5115991" cy="3559673"/>
          </a:xfrm>
        </p:spPr>
      </p:pic>
    </p:spTree>
    <p:extLst>
      <p:ext uri="{BB962C8B-B14F-4D97-AF65-F5344CB8AC3E}">
        <p14:creationId xmlns:p14="http://schemas.microsoft.com/office/powerpoint/2010/main" val="363516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split orient="vert"/>
      </p:transition>
    </mc:Choice>
    <mc:Fallback xmlns="">
      <p:transition xmlns:p14="http://schemas.microsoft.com/office/powerpoint/2010/main" spd="slow" advClick="0" advTm="9000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arth_day_2008_suns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416719"/>
            <a:ext cx="8016875" cy="60126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6485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14:ripple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Musquash-He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298252"/>
            <a:ext cx="7191375" cy="4045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PSATLFRONTSLIDE_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1" y="3397250"/>
            <a:ext cx="6603999" cy="3219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8519457"/>
      </p:ext>
    </p:extLst>
  </p:cSld>
  <p:clrMapOvr>
    <a:masterClrMapping/>
  </p:clrMapOvr>
  <p:transition xmlns:p14="http://schemas.microsoft.com/office/powerpoint/2010/main" spd="slow" advClick="0" advTm="10000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accel="10000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Placeholder 6" descr="fiddlehead1-543x480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6" b="10636"/>
          <a:stretch>
            <a:fillRect/>
          </a:stretch>
        </p:blipFill>
        <p:spPr/>
      </p:pic>
      <p:pic>
        <p:nvPicPr>
          <p:cNvPr id="6" name="Picture Placeholder 5" descr="elsipogtog_painting-Copy-557x480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7" b="9637"/>
          <a:stretch>
            <a:fillRect/>
          </a:stretch>
        </p:blipFill>
        <p:spPr/>
      </p:pic>
      <p:pic>
        <p:nvPicPr>
          <p:cNvPr id="8" name="Picture 7" descr="loveyourenvironmentfundraiser-317x48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45" y="1113715"/>
            <a:ext cx="3240061" cy="490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3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10000">
        <p14:pan dir="u"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424" y="79468"/>
            <a:ext cx="8235951" cy="1417638"/>
          </a:xfrm>
        </p:spPr>
        <p:txBody>
          <a:bodyPr/>
          <a:lstStyle/>
          <a:p>
            <a:r>
              <a:rPr lang="en-US" dirty="0" smtClean="0"/>
              <a:t>At the green jobs workshop</a:t>
            </a:r>
            <a:endParaRPr lang="en-US" dirty="0"/>
          </a:p>
        </p:txBody>
      </p:sp>
      <p:pic>
        <p:nvPicPr>
          <p:cNvPr id="4" name="Picture 3" descr="IMG_008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4"/>
          <a:stretch/>
        </p:blipFill>
        <p:spPr>
          <a:xfrm>
            <a:off x="968375" y="2016125"/>
            <a:ext cx="7323265" cy="41754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86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xmlns:p14="http://schemas.microsoft.com/office/powerpoint/2010/main" spd="slow" advClick="0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8750" y="444500"/>
            <a:ext cx="84982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Thank you for coming, and for all that you do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1669" y="5749349"/>
            <a:ext cx="754044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8C000"/>
                </a:solidFill>
              </a:rPr>
              <a:t>We look forward to seeing you next year</a:t>
            </a:r>
            <a:endParaRPr lang="en-US" sz="3200" dirty="0">
              <a:solidFill>
                <a:srgbClr val="F8C000"/>
              </a:solidFill>
            </a:endParaRPr>
          </a:p>
        </p:txBody>
      </p:sp>
      <p:pic>
        <p:nvPicPr>
          <p:cNvPr id="6" name="Picture 5" descr="clean-air-da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2197100"/>
            <a:ext cx="3289300" cy="246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91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xmlns:p14="http://schemas.microsoft.com/office/powerpoint/2010/main" spd="med" advClick="0" advTm="15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5662</TotalTime>
  <Words>90</Words>
  <Application>Microsoft Macintosh PowerPoint</Application>
  <PresentationFormat>On-screen Show (4:3)</PresentationFormat>
  <Paragraphs>20</Paragraphs>
  <Slides>24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Habitat</vt:lpstr>
      <vt:lpstr>Conservation Council of New Brunswick</vt:lpstr>
      <vt:lpstr>Protecting our province since 1969</vt:lpstr>
      <vt:lpstr>A few of the things we’ve been up to this year…</vt:lpstr>
      <vt:lpstr>PowerPoint Presentation</vt:lpstr>
      <vt:lpstr>PowerPoint Presentation</vt:lpstr>
      <vt:lpstr>PowerPoint Presentation</vt:lpstr>
      <vt:lpstr>PowerPoint Presentation</vt:lpstr>
      <vt:lpstr>On the  Bay of Fundy</vt:lpstr>
      <vt:lpstr>PowerPoint Presentation</vt:lpstr>
      <vt:lpstr>PowerPoint Presentation</vt:lpstr>
      <vt:lpstr>Children. Outside.</vt:lpstr>
      <vt:lpstr>In the field</vt:lpstr>
      <vt:lpstr>In the media</vt:lpstr>
      <vt:lpstr> Speaking out</vt:lpstr>
      <vt:lpstr>And on the ground </vt:lpstr>
      <vt:lpstr>PowerPoint Presentation</vt:lpstr>
      <vt:lpstr>PowerPoint Presentation</vt:lpstr>
      <vt:lpstr>PowerPoint Presentation</vt:lpstr>
      <vt:lpstr>In the street</vt:lpstr>
      <vt:lpstr>PowerPoint Presentation</vt:lpstr>
      <vt:lpstr>PowerPoint Presentation</vt:lpstr>
      <vt:lpstr>PowerPoint Presentation</vt:lpstr>
      <vt:lpstr>At the green jobs workshop</vt:lpstr>
      <vt:lpstr>PowerPoint Presentation</vt:lpstr>
    </vt:vector>
  </TitlesOfParts>
  <Company>Conservation Council of New Brunswick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Conservation Council of New Brunswick</dc:title>
  <dc:creator>Jon MacNeill</dc:creator>
  <cp:lastModifiedBy>Jon MacNeill</cp:lastModifiedBy>
  <cp:revision>45</cp:revision>
  <dcterms:created xsi:type="dcterms:W3CDTF">2014-09-29T15:32:50Z</dcterms:created>
  <dcterms:modified xsi:type="dcterms:W3CDTF">2014-10-03T18:27:06Z</dcterms:modified>
</cp:coreProperties>
</file>